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30" roundtripDataSignature="AMtx7miZWnOx51PFHppqxuVVTecewlAN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228" Type="http://schemas.openxmlformats.org/officeDocument/2006/relationships/slide" Target="slides/slide223.xml"/><Relationship Id="rId106" Type="http://schemas.openxmlformats.org/officeDocument/2006/relationships/slide" Target="slides/slide101.xml"/><Relationship Id="rId227" Type="http://schemas.openxmlformats.org/officeDocument/2006/relationships/slide" Target="slides/slide222.xml"/><Relationship Id="rId105" Type="http://schemas.openxmlformats.org/officeDocument/2006/relationships/slide" Target="slides/slide100.xml"/><Relationship Id="rId226" Type="http://schemas.openxmlformats.org/officeDocument/2006/relationships/slide" Target="slides/slide221.xml"/><Relationship Id="rId104" Type="http://schemas.openxmlformats.org/officeDocument/2006/relationships/slide" Target="slides/slide99.xml"/><Relationship Id="rId225" Type="http://schemas.openxmlformats.org/officeDocument/2006/relationships/slide" Target="slides/slide220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slide" Target="slides/slide224.xml"/><Relationship Id="rId220" Type="http://schemas.openxmlformats.org/officeDocument/2006/relationships/slide" Target="slides/slide215.xml"/><Relationship Id="rId103" Type="http://schemas.openxmlformats.org/officeDocument/2006/relationships/slide" Target="slides/slide98.xml"/><Relationship Id="rId224" Type="http://schemas.openxmlformats.org/officeDocument/2006/relationships/slide" Target="slides/slide219.xml"/><Relationship Id="rId102" Type="http://schemas.openxmlformats.org/officeDocument/2006/relationships/slide" Target="slides/slide97.xml"/><Relationship Id="rId223" Type="http://schemas.openxmlformats.org/officeDocument/2006/relationships/slide" Target="slides/slide218.xml"/><Relationship Id="rId101" Type="http://schemas.openxmlformats.org/officeDocument/2006/relationships/slide" Target="slides/slide96.xml"/><Relationship Id="rId222" Type="http://schemas.openxmlformats.org/officeDocument/2006/relationships/slide" Target="slides/slide217.xml"/><Relationship Id="rId100" Type="http://schemas.openxmlformats.org/officeDocument/2006/relationships/slide" Target="slides/slide95.xml"/><Relationship Id="rId221" Type="http://schemas.openxmlformats.org/officeDocument/2006/relationships/slide" Target="slides/slide216.xml"/><Relationship Id="rId217" Type="http://schemas.openxmlformats.org/officeDocument/2006/relationships/slide" Target="slides/slide212.xml"/><Relationship Id="rId216" Type="http://schemas.openxmlformats.org/officeDocument/2006/relationships/slide" Target="slides/slide211.xml"/><Relationship Id="rId215" Type="http://schemas.openxmlformats.org/officeDocument/2006/relationships/slide" Target="slides/slide210.xml"/><Relationship Id="rId214" Type="http://schemas.openxmlformats.org/officeDocument/2006/relationships/slide" Target="slides/slide209.xml"/><Relationship Id="rId219" Type="http://schemas.openxmlformats.org/officeDocument/2006/relationships/slide" Target="slides/slide214.xml"/><Relationship Id="rId218" Type="http://schemas.openxmlformats.org/officeDocument/2006/relationships/slide" Target="slides/slide213.xml"/><Relationship Id="rId213" Type="http://schemas.openxmlformats.org/officeDocument/2006/relationships/slide" Target="slides/slide208.xml"/><Relationship Id="rId212" Type="http://schemas.openxmlformats.org/officeDocument/2006/relationships/slide" Target="slides/slide207.xml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0" Type="http://customschemas.google.com/relationships/presentationmetadata" Target="metadata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f70ebd7bc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4f70ebd7b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1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0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1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0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0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1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1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1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1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1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1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1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1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1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1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1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1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1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1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1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1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1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1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1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1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1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1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1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1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1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1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1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1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1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1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1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1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1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1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1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1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1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1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1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1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1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1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1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1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1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1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1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1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1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1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1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1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1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1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1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1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1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1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1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1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1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1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9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2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2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2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2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2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20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2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20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20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2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2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2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2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2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2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2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2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2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2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2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2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2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2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2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2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9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3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3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8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2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1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2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5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3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5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0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6.jp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7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2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61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9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8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8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1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0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6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4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3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31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5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20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21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3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15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22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26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24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28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29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7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63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4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2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30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3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33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38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37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36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86.jp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41.jp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39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40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46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4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45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43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47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48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50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44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51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49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78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5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55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53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57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58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54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62.jp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59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56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64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6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67.jp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65.jp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66.jp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69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71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68.jp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219.jp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81.jp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83.jp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7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73.jp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77.jp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79.jp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74.jp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85.jp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76.jp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75.jp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80.jp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82.jp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8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7.jp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87.jp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88.jp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90.jp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92.jp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89.jp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93.jp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91.jp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94.jp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222.jp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2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96.jp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95.jp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98.jp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199.jp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201.jp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97.jp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223.jp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200.jp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204.jp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20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206.jp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207.jp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221.jp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203.jp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205.jp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208.jp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210.jp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211.jp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213.jp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2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9.jp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209.jp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220.jp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216.jp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217.jp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21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6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7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8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8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3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2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4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0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7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3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1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3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1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2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9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0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4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7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2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5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6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4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70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0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7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8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1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4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6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9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9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3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f70ebd7bc_0_11"/>
          <p:cNvSpPr txBox="1"/>
          <p:nvPr>
            <p:ph type="ctrTitle"/>
          </p:nvPr>
        </p:nvSpPr>
        <p:spPr>
          <a:xfrm>
            <a:off x="564300" y="1350000"/>
            <a:ext cx="7772400" cy="1404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27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21CS202</a:t>
            </a:r>
            <a:endParaRPr sz="31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accent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OPERATING SYSTEMS</a:t>
            </a:r>
            <a:endParaRPr sz="3100">
              <a:solidFill>
                <a:schemeClr val="accent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00"/>
          </a:p>
        </p:txBody>
      </p:sp>
      <p:sp>
        <p:nvSpPr>
          <p:cNvPr id="85" name="Google Shape;85;g34f70ebd7bc_0_11"/>
          <p:cNvSpPr txBox="1"/>
          <p:nvPr>
            <p:ph idx="1" type="subTitle"/>
          </p:nvPr>
        </p:nvSpPr>
        <p:spPr>
          <a:xfrm>
            <a:off x="1144800" y="3496500"/>
            <a:ext cx="6903900" cy="200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7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II	</a:t>
            </a:r>
            <a:endParaRPr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MANAGEMENT</a:t>
            </a:r>
            <a:endParaRPr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g34f70ebd7bc_0_11"/>
          <p:cNvCxnSpPr/>
          <p:nvPr/>
        </p:nvCxnSpPr>
        <p:spPr>
          <a:xfrm flipH="1" rot="10800000">
            <a:off x="675000" y="2403000"/>
            <a:ext cx="7843500" cy="270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g34f70ebd7bc_0_11"/>
          <p:cNvCxnSpPr/>
          <p:nvPr/>
        </p:nvCxnSpPr>
        <p:spPr>
          <a:xfrm>
            <a:off x="769500" y="5292000"/>
            <a:ext cx="7816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0-Cs8493-unit-2-10-638.jpg" id="132" name="Google Shape;13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0-Cs8493-unit-2-100-638.jpg" id="582" name="Google Shape;58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1-Cs8493-unit-2-101-638.jpg" id="587" name="Google Shape;587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2-Cs8493-unit-2-102-638.jpg" id="592" name="Google Shape;592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3-Cs8493-unit-2-103-638.jpg" id="597" name="Google Shape;59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4-Cs8493-unit-2-104-638.jpg" id="602" name="Google Shape;60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5-Cs8493-unit-2-105-638.jpg" id="607" name="Google Shape;607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6-Cs8493-unit-2-106-638.jpg" id="612" name="Google Shape;61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7-Cs8493-unit-2-107-638.jpg" id="617" name="Google Shape;617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8-Cs8493-unit-2-108-638.jpg" id="622" name="Google Shape;622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9-Cs8493-unit-2-109-638.jpg" id="627" name="Google Shape;627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-Cs8493-unit-2-11-638.jpg" id="137" name="Google Shape;13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0-Cs8493-unit-2-110-638.jpg" id="632" name="Google Shape;63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1-Cs8493-unit-2-111-638.jpg" id="637" name="Google Shape;63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2-Cs8493-unit-2-112-638.jpg" id="642" name="Google Shape;642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3-Cs8493-unit-2-113-638.jpg" id="647" name="Google Shape;64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4-Cs8493-unit-2-114-638.jpg" id="652" name="Google Shape;652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5-Cs8493-unit-2-115-638.jpg" id="657" name="Google Shape;657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6-Cs8493-unit-2-116-638.jpg" id="662" name="Google Shape;662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7-Cs8493-unit-2-117-638.jpg" id="667" name="Google Shape;667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8-Cs8493-unit-2-118-638.jpg" id="672" name="Google Shape;67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9-Cs8493-unit-2-119-638.jpg" id="677" name="Google Shape;677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2-Cs8493-unit-2-12-638.jpg" id="142" name="Google Shape;14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0-Cs8493-unit-2-120-638.jpg" id="682" name="Google Shape;682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1-Cs8493-unit-2-121-638.jpg" id="687" name="Google Shape;687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2-Cs8493-unit-2-122-638.jpg" id="692" name="Google Shape;692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3-Cs8493-unit-2-123-638.jpg" id="697" name="Google Shape;697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4-Cs8493-unit-2-124-638.jpg" id="702" name="Google Shape;702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5-Cs8493-unit-2-125-638.jpg" id="707" name="Google Shape;707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6-Cs8493-unit-2-126-638.jpg" id="712" name="Google Shape;712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7-Cs8493-unit-2-127-638.jpg" id="717" name="Google Shape;717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8-Cs8493-unit-2-128-638.jpg" id="722" name="Google Shape;722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9-Cs8493-unit-2-129-638.jpg" id="727" name="Google Shape;727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3-Cs8493-unit-2-13-638.jpg" id="147" name="Google Shape;14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30-Cs8493-unit-2-130-638.jpg" id="732" name="Google Shape;732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31-Cs8493-unit-2-131-638.jpg" id="737" name="Google Shape;737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32-Cs8493-unit-2-132-638.jpg" id="742" name="Google Shape;742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33-Cs8493-unit-2-133-638.jpg" id="747" name="Google Shape;747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34-Cs8493-unit-2-134-638.jpg" id="752" name="Google Shape;752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35-Cs8493-unit-2-135-638.jpg" id="757" name="Google Shape;757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36-Cs8493-unit-2-136-638.jpg" id="762" name="Google Shape;762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37-Cs8493-unit-2-137-638.jpg" id="767" name="Google Shape;767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38-Cs8493-unit-2-138-638.jpg" id="772" name="Google Shape;772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39-Cs8493-unit-2-139-638.jpg" id="777" name="Google Shape;777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4-Cs8493-unit-2-14-638.jpg" id="152" name="Google Shape;15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40-Cs8493-unit-2-140-638.jpg" id="782" name="Google Shape;782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41-Cs8493-unit-2-141-638.jpg" id="787" name="Google Shape;787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42-Cs8493-unit-2-142-638.jpg" id="792" name="Google Shape;792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43-Cs8493-unit-2-143-638.jpg" id="797" name="Google Shape;797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44-Cs8493-unit-2-144-638.jpg" id="802" name="Google Shape;802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45-Cs8493-unit-2-145-638.jpg" id="807" name="Google Shape;807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46-Cs8493-unit-2-146-638.jpg" id="812" name="Google Shape;812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47-Cs8493-unit-2-147-638.jpg" id="817" name="Google Shape;817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48-Cs8493-unit-2-148-638.jpg" id="822" name="Google Shape;822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49-Cs8493-unit-2-149-638.jpg" id="827" name="Google Shape;827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5-Cs8493-unit-2-15-638.jpg" id="157" name="Google Shape;1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0-Cs8493-unit-2-150-638.jpg" id="832" name="Google Shape;832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1-Cs8493-unit-2-151-638.jpg" id="837" name="Google Shape;837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2-Cs8493-unit-2-152-638.jpg" id="842" name="Google Shape;842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3-Cs8493-unit-2-153-638.jpg" id="847" name="Google Shape;847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4-Cs8493-unit-2-154-638.jpg" id="852" name="Google Shape;852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5-Cs8493-unit-2-155-638.jpg" id="857" name="Google Shape;857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6-Cs8493-unit-2-156-638.jpg" id="862" name="Google Shape;862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7-Cs8493-unit-2-157-638.jpg" id="867" name="Google Shape;867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8-Cs8493-unit-2-158-638.jpg" id="872" name="Google Shape;872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9-Cs8493-unit-2-159-638.jpg" id="877" name="Google Shape;877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6-Cs8493-unit-2-16-638.jpg" id="162" name="Google Shape;16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0-Cs8493-unit-2-160-638.jpg" id="882" name="Google Shape;882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1-Cs8493-unit-2-161-638.jpg" id="887" name="Google Shape;887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2-Cs8493-unit-2-162-638.jpg" id="892" name="Google Shape;892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3-Cs8493-unit-2-163-638.jpg" id="897" name="Google Shape;897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4-Cs8493-unit-2-164-638.jpg" id="902" name="Google Shape;902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5-Cs8493-unit-2-165-638.jpg" id="907" name="Google Shape;907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6-Cs8493-unit-2-166-638.jpg" id="912" name="Google Shape;912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7-Cs8493-unit-2-167-638.jpg" id="917" name="Google Shape;917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8-Cs8493-unit-2-168-638.jpg" id="922" name="Google Shape;922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9-Cs8493-unit-2-169-638.jpg" id="927" name="Google Shape;927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7-Cs8493-unit-2-17-638.jpg" id="167" name="Google Shape;16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70-Cs8493-unit-2-170-638.jpg" id="932" name="Google Shape;932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71-Cs8493-unit-2-171-638.jpg" id="937" name="Google Shape;937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72-Cs8493-unit-2-172-638.jpg" id="942" name="Google Shape;942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73-Cs8493-unit-2-173-638.jpg" id="947" name="Google Shape;947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74-Cs8493-unit-2-174-638.jpg" id="952" name="Google Shape;952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75-Cs8493-unit-2-175-638.jpg" id="957" name="Google Shape;957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76-Cs8493-unit-2-176-638.jpg" id="962" name="Google Shape;962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77-Cs8493-unit-2-177-638.jpg" id="967" name="Google Shape;967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78-Cs8493-unit-2-178-638.jpg" id="972" name="Google Shape;972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79-Cs8493-unit-2-179-638.jpg" id="977" name="Google Shape;977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8-Cs8493-unit-2-18-638.jpg" id="172" name="Google Shape;17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80-Cs8493-unit-2-180-638.jpg" id="982" name="Google Shape;982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81-Cs8493-unit-2-181-638.jpg" id="987" name="Google Shape;987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82-Cs8493-unit-2-182-638.jpg" id="992" name="Google Shape;992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83-Cs8493-unit-2-183-638.jpg" id="997" name="Google Shape;997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84-Cs8493-unit-2-184-638.jpg" id="1002" name="Google Shape;1002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85-Cs8493-unit-2-185-638.jpg" id="1007" name="Google Shape;1007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86-Cs8493-unit-2-186-638.jpg" id="1012" name="Google Shape;1012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87-Cs8493-unit-2-187-638.jpg" id="1017" name="Google Shape;1017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88-Cs8493-unit-2-188-638.jpg" id="1022" name="Google Shape;1022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89-Cs8493-unit-2-189-638.jpg" id="1027" name="Google Shape;1027;p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9-Cs8493-unit-2-19-638.jpg" id="177" name="Google Shape;1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0-Cs8493-unit-2-190-638.jpg" id="1032" name="Google Shape;1032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1-Cs8493-unit-2-191-638.jpg" id="1037" name="Google Shape;1037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2-Cs8493-unit-2-192-638.jpg" id="1042" name="Google Shape;1042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3-Cs8493-unit-2-193-638.jpg" id="1047" name="Google Shape;1047;p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4-Cs8493-unit-2-194-638.jpg" id="1052" name="Google Shape;1052;p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5-Cs8493-unit-2-195-638.jpg" id="1057" name="Google Shape;1057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6-Cs8493-unit-2-196-638.jpg" id="1062" name="Google Shape;1062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7-Cs8493-unit-2-197-638.jpg" id="1067" name="Google Shape;1067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8-Cs8493-unit-2-198-638.jpg" id="1072" name="Google Shape;1072;p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9-Cs8493-unit-2-199-638.jpg" id="1077" name="Google Shape;1077;p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2-Cs8493-unit-2-2-638.jpg"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0-Cs8493-unit-2-20-638.jpg" id="182" name="Google Shape;18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0-Cs8493-unit-2-200-638.jpg" id="1082" name="Google Shape;1082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-Cs8493-unit-2-201-638.jpg" id="1087" name="Google Shape;1087;p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2-Cs8493-unit-2-202-638.jpg" id="1092" name="Google Shape;1092;p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3-Cs8493-unit-2-203-638.jpg" id="1097" name="Google Shape;1097;p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4-Cs8493-unit-2-204-638.jpg" id="1102" name="Google Shape;1102;p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5-Cs8493-unit-2-205-638.jpg" id="1107" name="Google Shape;1107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6-Cs8493-unit-2-206-638.jpg" id="1112" name="Google Shape;1112;p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7-Cs8493-unit-2-207-638.jpg" id="1117" name="Google Shape;1117;p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8-Cs8493-unit-2-208-638.jpg" id="1122" name="Google Shape;1122;p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9-Cs8493-unit-2-209-638.jpg" id="1127" name="Google Shape;1127;p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1-Cs8493-unit-2-21-638.jpg" id="187" name="Google Shape;18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-Cs8493-unit-2-210-638.jpg" id="1132" name="Google Shape;1132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1-Cs8493-unit-2-211-638.jpg" id="1137" name="Google Shape;1137;p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2-Cs8493-unit-2-212-638.jpg" id="1142" name="Google Shape;1142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3-Cs8493-unit-2-213-638.jpg" id="1147" name="Google Shape;1147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4-Cs8493-unit-2-214-638.jpg" id="1152" name="Google Shape;1152;p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5-Cs8493-unit-2-215-638.jpg" id="1157" name="Google Shape;1157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6-Cs8493-unit-2-216-638.jpg" id="1162" name="Google Shape;1162;p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7-Cs8493-unit-2-217-638.jpg" id="1167" name="Google Shape;1167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8-Cs8493-unit-2-218-638.jpg" id="1172" name="Google Shape;1172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9-Cs8493-unit-2-219-638.jpg" id="1177" name="Google Shape;1177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2-Cs8493-unit-2-22-638.jpg" id="192" name="Google Shape;19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20-Cs8493-unit-2-220-638.jpg" id="1182" name="Google Shape;1182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21-Cs8493-unit-2-221-638.jpg" id="1187" name="Google Shape;1187;p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22-Cs8493-unit-2-222-638.jpg" id="1192" name="Google Shape;1192;p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23-Cs8493-unit-2-223-638.jpg" id="1197" name="Google Shape;1197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24-Cs8493-unit-2-224-638.jpg" id="1202" name="Google Shape;1202;p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3-Cs8493-unit-2-23-638.jpg" id="197" name="Google Shape;19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4-Cs8493-unit-2-24-638.jpg" id="202" name="Google Shape;20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5-Cs8493-unit-2-25-638.jpg" id="207" name="Google Shape;20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6-Cs8493-unit-2-26-638.jpg" id="212" name="Google Shape;21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7-Cs8493-unit-2-27-638.jpg" id="217" name="Google Shape;21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8-Cs8493-unit-2-28-638.jpg" id="222" name="Google Shape;22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29-Cs8493-unit-2-29-638.jpg" id="227" name="Google Shape;22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3-Cs8493-unit-2-3-638.jpg" id="97" name="Google Shape;9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30-Cs8493-unit-2-30-638.jpg" id="232" name="Google Shape;23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31-Cs8493-unit-2-31-638.jpg" id="237" name="Google Shape;23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32-Cs8493-unit-2-32-638.jpg" id="242" name="Google Shape;24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33-Cs8493-unit-2-33-638.jpg" id="247" name="Google Shape;24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34-Cs8493-unit-2-34-638.jpg" id="252" name="Google Shape;2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35-Cs8493-unit-2-35-638.jpg" id="257" name="Google Shape;25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36-Cs8493-unit-2-36-638.jpg" id="262" name="Google Shape;26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37-Cs8493-unit-2-37-638.jpg" id="267" name="Google Shape;26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38-Cs8493-unit-2-38-638.jpg" id="272" name="Google Shape;27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39-Cs8493-unit-2-39-638.jpg" id="277" name="Google Shape;27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4-Cs8493-unit-2-4-638.jpg" id="102" name="Google Shape;10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40-Cs8493-unit-2-40-638.jpg" id="282" name="Google Shape;28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41-Cs8493-unit-2-41-638.jpg" id="287" name="Google Shape;28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42-Cs8493-unit-2-42-638.jpg" id="292" name="Google Shape;29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43-Cs8493-unit-2-43-638.jpg" id="297" name="Google Shape;29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44-Cs8493-unit-2-44-638.jpg" id="302" name="Google Shape;30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45-Cs8493-unit-2-45-638.jpg" id="307" name="Google Shape;30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46-Cs8493-unit-2-46-638.jpg" id="312" name="Google Shape;31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47-Cs8493-unit-2-47-638.jpg" id="317" name="Google Shape;31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48-Cs8493-unit-2-48-638.jpg" id="322" name="Google Shape;32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49-Cs8493-unit-2-49-638.jpg" id="327" name="Google Shape;32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5-Cs8493-unit-2-5-638.jpg" id="107" name="Google Shape;10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50-Cs8493-unit-2-50-638.jpg" id="332" name="Google Shape;33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51-Cs8493-unit-2-51-638.jpg" id="337" name="Google Shape;33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52-Cs8493-unit-2-52-638.jpg" id="342" name="Google Shape;34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53-Cs8493-unit-2-53-638.jpg" id="347" name="Google Shape;34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54-Cs8493-unit-2-54-638.jpg" id="352" name="Google Shape;35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55-Cs8493-unit-2-55-638.jpg" id="357" name="Google Shape;35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56-Cs8493-unit-2-56-638.jpg" id="362" name="Google Shape;36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57-Cs8493-unit-2-57-638.jpg" id="367" name="Google Shape;36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58-Cs8493-unit-2-58-638.jpg" id="372" name="Google Shape;37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59-Cs8493-unit-2-59-638.jpg" id="377" name="Google Shape;37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6-Cs8493-unit-2-6-638.jpg" id="112" name="Google Shape;11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0-Cs8493-unit-2-60-638.jpg" id="382" name="Google Shape;38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1-Cs8493-unit-2-61-638.jpg" id="387" name="Google Shape;38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2-Cs8493-unit-2-62-638.jpg" id="392" name="Google Shape;39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3-Cs8493-unit-2-63-638.jpg" id="397" name="Google Shape;39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4-Cs8493-unit-2-64-638.jpg" id="402" name="Google Shape;40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5-Cs8493-unit-2-65-638.jpg" id="407" name="Google Shape;40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6-Cs8493-unit-2-66-638.jpg" id="412" name="Google Shape;41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7-Cs8493-unit-2-67-638.jpg" id="417" name="Google Shape;41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8-Cs8493-unit-2-68-638.jpg" id="422" name="Google Shape;42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69-Cs8493-unit-2-69-638.jpg" id="427" name="Google Shape;42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7-Cs8493-unit-2-7-638.jpg" id="117" name="Google Shape;11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70-Cs8493-unit-2-70-638.jpg" id="432" name="Google Shape;43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71-Cs8493-unit-2-71-638.jpg" id="437" name="Google Shape;43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72-Cs8493-unit-2-72-638.jpg" id="442" name="Google Shape;44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73-Cs8493-unit-2-73-638.jpg" id="447" name="Google Shape;44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74-Cs8493-unit-2-74-638.jpg" id="452" name="Google Shape;45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75-Cs8493-unit-2-75-638.jpg" id="457" name="Google Shape;45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76-Cs8493-unit-2-76-638.jpg" id="462" name="Google Shape;46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77-Cs8493-unit-2-77-638.jpg" id="467" name="Google Shape;46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78-Cs8493-unit-2-78-638.jpg" id="472" name="Google Shape;47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79-Cs8493-unit-2-79-638.jpg" id="477" name="Google Shape;47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8-Cs8493-unit-2-8-638.jpg" id="122" name="Google Shape;12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80-Cs8493-unit-2-80-638.jpg" id="482" name="Google Shape;48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81-Cs8493-unit-2-81-638.jpg" id="487" name="Google Shape;48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82-Cs8493-unit-2-82-638.jpg" id="492" name="Google Shape;49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83-Cs8493-unit-2-83-638.jpg" id="497" name="Google Shape;49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84-Cs8493-unit-2-84-638.jpg" id="502" name="Google Shape;50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85-Cs8493-unit-2-85-638.jpg" id="507" name="Google Shape;50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86-Cs8493-unit-2-86-638.jpg" id="512" name="Google Shape;51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87-Cs8493-unit-2-87-638.jpg" id="517" name="Google Shape;51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88-Cs8493-unit-2-88-638.jpg" id="522" name="Google Shape;52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89-Cs8493-unit-2-89-638.jpg" id="527" name="Google Shape;52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9-Cs8493-unit-2-9-638.jpg" id="127" name="Google Shape;12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90-Cs8493-unit-2-90-638.jpg" id="532" name="Google Shape;53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91-Cs8493-unit-2-91-638.jpg" id="537" name="Google Shape;53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92-Cs8493-unit-2-92-638.jpg" id="542" name="Google Shape;542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93-Cs8493-unit-2-93-638.jpg" id="547" name="Google Shape;54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94-Cs8493-unit-2-94-638.jpg" id="552" name="Google Shape;552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95-Cs8493-unit-2-95-638.jpg" id="557" name="Google Shape;557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96-Cs8493-unit-2-96-638.jpg" id="562" name="Google Shape;562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97-Cs8493-unit-2-97-638.jpg" id="567" name="Google Shape;567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98-Cs8493-unit-2-98-638.jpg" id="572" name="Google Shape;57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99-Cs8493-unit-2-99-638.jpg" id="577" name="Google Shape;577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